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9" r:id="rId3"/>
    <p:sldId id="257" r:id="rId4"/>
    <p:sldId id="258" r:id="rId5"/>
    <p:sldId id="267" r:id="rId6"/>
    <p:sldId id="266" r:id="rId7"/>
    <p:sldId id="260" r:id="rId8"/>
    <p:sldId id="264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28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8EBBB4-DF6A-4503-AA1C-A6E78AF32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27A7B7-1B6D-432E-B2C4-E71C6C361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xmlns="" id="{E27DBEE0-99A4-4464-9371-C89D97E7A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36182 w 12192000"/>
              <a:gd name="connsiteY1" fmla="*/ 0 h 6858000"/>
              <a:gd name="connsiteX2" fmla="*/ 7136182 w 12192000"/>
              <a:gd name="connsiteY2" fmla="*/ 335 h 6858000"/>
              <a:gd name="connsiteX3" fmla="*/ 7215619 w 12192000"/>
              <a:gd name="connsiteY3" fmla="*/ 2368586 h 6858000"/>
              <a:gd name="connsiteX4" fmla="*/ 7295436 w 12192000"/>
              <a:gd name="connsiteY4" fmla="*/ 3753611 h 6858000"/>
              <a:gd name="connsiteX5" fmla="*/ 7397299 w 12192000"/>
              <a:gd name="connsiteY5" fmla="*/ 4072305 h 6858000"/>
              <a:gd name="connsiteX6" fmla="*/ 7445569 w 12192000"/>
              <a:gd name="connsiteY6" fmla="*/ 4526719 h 6858000"/>
              <a:gd name="connsiteX7" fmla="*/ 7531468 w 12192000"/>
              <a:gd name="connsiteY7" fmla="*/ 5116854 h 6858000"/>
              <a:gd name="connsiteX8" fmla="*/ 7590760 w 12192000"/>
              <a:gd name="connsiteY8" fmla="*/ 5630249 h 6858000"/>
              <a:gd name="connsiteX9" fmla="*/ 7884185 w 12192000"/>
              <a:gd name="connsiteY9" fmla="*/ 5724081 h 6858000"/>
              <a:gd name="connsiteX10" fmla="*/ 8115655 w 12192000"/>
              <a:gd name="connsiteY10" fmla="*/ 5424488 h 6858000"/>
              <a:gd name="connsiteX11" fmla="*/ 8264267 w 12192000"/>
              <a:gd name="connsiteY11" fmla="*/ 5616845 h 6858000"/>
              <a:gd name="connsiteX12" fmla="*/ 8453928 w 12192000"/>
              <a:gd name="connsiteY12" fmla="*/ 5348754 h 6858000"/>
              <a:gd name="connsiteX13" fmla="*/ 8615844 w 12192000"/>
              <a:gd name="connsiteY13" fmla="*/ 5190580 h 6858000"/>
              <a:gd name="connsiteX14" fmla="*/ 8701363 w 12192000"/>
              <a:gd name="connsiteY14" fmla="*/ 4645684 h 6858000"/>
              <a:gd name="connsiteX15" fmla="*/ 8801704 w 12192000"/>
              <a:gd name="connsiteY15" fmla="*/ 4490862 h 6858000"/>
              <a:gd name="connsiteX16" fmla="*/ 8859097 w 12192000"/>
              <a:gd name="connsiteY16" fmla="*/ 4649036 h 6858000"/>
              <a:gd name="connsiteX17" fmla="*/ 8816528 w 12192000"/>
              <a:gd name="connsiteY17" fmla="*/ 5258608 h 6858000"/>
              <a:gd name="connsiteX18" fmla="*/ 8908507 w 12192000"/>
              <a:gd name="connsiteY18" fmla="*/ 5148354 h 6858000"/>
              <a:gd name="connsiteX19" fmla="*/ 9112612 w 12192000"/>
              <a:gd name="connsiteY19" fmla="*/ 4460032 h 6858000"/>
              <a:gd name="connsiteX20" fmla="*/ 9242220 w 12192000"/>
              <a:gd name="connsiteY20" fmla="*/ 4342071 h 6858000"/>
              <a:gd name="connsiteX21" fmla="*/ 9341422 w 12192000"/>
              <a:gd name="connsiteY21" fmla="*/ 4562911 h 6858000"/>
              <a:gd name="connsiteX22" fmla="*/ 9480152 w 12192000"/>
              <a:gd name="connsiteY22" fmla="*/ 5150031 h 6858000"/>
              <a:gd name="connsiteX23" fmla="*/ 9561110 w 12192000"/>
              <a:gd name="connsiteY23" fmla="*/ 4866524 h 6858000"/>
              <a:gd name="connsiteX24" fmla="*/ 9881520 w 12192000"/>
              <a:gd name="connsiteY24" fmla="*/ 4313922 h 6858000"/>
              <a:gd name="connsiteX25" fmla="*/ 10094366 w 12192000"/>
              <a:gd name="connsiteY25" fmla="*/ 4813241 h 6858000"/>
              <a:gd name="connsiteX26" fmla="*/ 10237276 w 12192000"/>
              <a:gd name="connsiteY26" fmla="*/ 4416132 h 6858000"/>
              <a:gd name="connsiteX27" fmla="*/ 10324315 w 12192000"/>
              <a:gd name="connsiteY27" fmla="*/ 4322299 h 6858000"/>
              <a:gd name="connsiteX28" fmla="*/ 10344080 w 12192000"/>
              <a:gd name="connsiteY28" fmla="*/ 4373907 h 6858000"/>
              <a:gd name="connsiteX29" fmla="*/ 10527280 w 12192000"/>
              <a:gd name="connsiteY29" fmla="*/ 3490211 h 6858000"/>
              <a:gd name="connsiteX30" fmla="*/ 10594174 w 12192000"/>
              <a:gd name="connsiteY30" fmla="*/ 3861183 h 6858000"/>
              <a:gd name="connsiteX31" fmla="*/ 11258180 w 12192000"/>
              <a:gd name="connsiteY31" fmla="*/ 1488576 h 6858000"/>
              <a:gd name="connsiteX32" fmla="*/ 11362322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36182" y="0"/>
                </a:lnTo>
                <a:lnTo>
                  <a:pt x="7136182" y="335"/>
                </a:lnTo>
                <a:cubicBezTo>
                  <a:pt x="7149485" y="1194346"/>
                  <a:pt x="7215999" y="2368586"/>
                  <a:pt x="7215619" y="2368586"/>
                </a:cubicBezTo>
                <a:cubicBezTo>
                  <a:pt x="7215999" y="2370261"/>
                  <a:pt x="7261609" y="3524058"/>
                  <a:pt x="7295436" y="3753611"/>
                </a:cubicBezTo>
                <a:cubicBezTo>
                  <a:pt x="7329643" y="3986516"/>
                  <a:pt x="7366892" y="3841746"/>
                  <a:pt x="7397299" y="4072305"/>
                </a:cubicBezTo>
                <a:cubicBezTo>
                  <a:pt x="7410602" y="4226792"/>
                  <a:pt x="7396538" y="4381615"/>
                  <a:pt x="7445569" y="4526719"/>
                </a:cubicBezTo>
                <a:cubicBezTo>
                  <a:pt x="7442148" y="4749905"/>
                  <a:pt x="7507522" y="4896349"/>
                  <a:pt x="7531468" y="5116854"/>
                </a:cubicBezTo>
                <a:cubicBezTo>
                  <a:pt x="7542490" y="5292454"/>
                  <a:pt x="7518165" y="5467049"/>
                  <a:pt x="7590760" y="5630249"/>
                </a:cubicBezTo>
                <a:cubicBezTo>
                  <a:pt x="7648913" y="5755916"/>
                  <a:pt x="7723029" y="5854440"/>
                  <a:pt x="7884185" y="5724081"/>
                </a:cubicBezTo>
                <a:cubicBezTo>
                  <a:pt x="7883045" y="5562555"/>
                  <a:pt x="8152523" y="5586684"/>
                  <a:pt x="8115655" y="5424488"/>
                </a:cubicBezTo>
                <a:cubicBezTo>
                  <a:pt x="8237281" y="5459341"/>
                  <a:pt x="8173428" y="5573280"/>
                  <a:pt x="8264267" y="5616845"/>
                </a:cubicBezTo>
                <a:cubicBezTo>
                  <a:pt x="8342565" y="5535411"/>
                  <a:pt x="8290493" y="5372882"/>
                  <a:pt x="8453928" y="5348754"/>
                </a:cubicBezTo>
                <a:cubicBezTo>
                  <a:pt x="8621165" y="5384611"/>
                  <a:pt x="8603300" y="5278045"/>
                  <a:pt x="8615844" y="5190580"/>
                </a:cubicBezTo>
                <a:cubicBezTo>
                  <a:pt x="8640930" y="4983479"/>
                  <a:pt x="8661074" y="4848093"/>
                  <a:pt x="8701363" y="4645684"/>
                </a:cubicBezTo>
                <a:cubicBezTo>
                  <a:pt x="8712764" y="4595082"/>
                  <a:pt x="8689960" y="4479468"/>
                  <a:pt x="8801704" y="4490862"/>
                </a:cubicBezTo>
                <a:cubicBezTo>
                  <a:pt x="8887983" y="4501920"/>
                  <a:pt x="8855296" y="4593407"/>
                  <a:pt x="8859097" y="4649036"/>
                </a:cubicBezTo>
                <a:cubicBezTo>
                  <a:pt x="8892544" y="4963372"/>
                  <a:pt x="8818808" y="4944941"/>
                  <a:pt x="8816528" y="5258608"/>
                </a:cubicBezTo>
                <a:cubicBezTo>
                  <a:pt x="8816147" y="5271006"/>
                  <a:pt x="8871260" y="5282066"/>
                  <a:pt x="8908507" y="5148354"/>
                </a:cubicBezTo>
                <a:cubicBezTo>
                  <a:pt x="8981484" y="4884620"/>
                  <a:pt x="9068522" y="4676850"/>
                  <a:pt x="9112612" y="4460032"/>
                </a:cubicBezTo>
                <a:cubicBezTo>
                  <a:pt x="9165063" y="4506612"/>
                  <a:pt x="9210294" y="4296495"/>
                  <a:pt x="9242220" y="4342071"/>
                </a:cubicBezTo>
                <a:cubicBezTo>
                  <a:pt x="9257044" y="4418812"/>
                  <a:pt x="9283648" y="4492872"/>
                  <a:pt x="9341422" y="4562911"/>
                </a:cubicBezTo>
                <a:cubicBezTo>
                  <a:pt x="9391213" y="4774703"/>
                  <a:pt x="9336860" y="4972085"/>
                  <a:pt x="9480152" y="5150031"/>
                </a:cubicBezTo>
                <a:cubicBezTo>
                  <a:pt x="9480152" y="5150031"/>
                  <a:pt x="9482432" y="5095407"/>
                  <a:pt x="9561110" y="4866524"/>
                </a:cubicBezTo>
                <a:cubicBezTo>
                  <a:pt x="9624583" y="4682212"/>
                  <a:pt x="9705921" y="4777385"/>
                  <a:pt x="9881520" y="4313922"/>
                </a:cubicBezTo>
                <a:cubicBezTo>
                  <a:pt x="9929790" y="4492202"/>
                  <a:pt x="9821466" y="4720414"/>
                  <a:pt x="10094366" y="4813241"/>
                </a:cubicBezTo>
                <a:cubicBezTo>
                  <a:pt x="10147197" y="4677855"/>
                  <a:pt x="10106528" y="4511974"/>
                  <a:pt x="10237276" y="4416132"/>
                </a:cubicBezTo>
                <a:cubicBezTo>
                  <a:pt x="10275285" y="4388317"/>
                  <a:pt x="10302651" y="4356481"/>
                  <a:pt x="10324315" y="4322299"/>
                </a:cubicBezTo>
                <a:cubicBezTo>
                  <a:pt x="10330777" y="4339726"/>
                  <a:pt x="10337619" y="4357821"/>
                  <a:pt x="10344080" y="4373907"/>
                </a:cubicBezTo>
                <a:cubicBezTo>
                  <a:pt x="10370306" y="4346763"/>
                  <a:pt x="10519678" y="3662796"/>
                  <a:pt x="10527280" y="3490211"/>
                </a:cubicBezTo>
                <a:cubicBezTo>
                  <a:pt x="10565288" y="3612863"/>
                  <a:pt x="10594174" y="3861183"/>
                  <a:pt x="10594174" y="3861183"/>
                </a:cubicBezTo>
                <a:cubicBezTo>
                  <a:pt x="10594174" y="3861183"/>
                  <a:pt x="10758371" y="3809910"/>
                  <a:pt x="11258180" y="1488576"/>
                </a:cubicBezTo>
                <a:cubicBezTo>
                  <a:pt x="11297708" y="1305268"/>
                  <a:pt x="11334195" y="675255"/>
                  <a:pt x="11362322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D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2BF818-729A-4DB3-B027-7BAA1FDD2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06005"/>
            <a:ext cx="5257800" cy="2806704"/>
          </a:xfrm>
        </p:spPr>
        <p:txBody>
          <a:bodyPr anchor="b">
            <a:normAutofit/>
          </a:bodyPr>
          <a:lstStyle/>
          <a:p>
            <a:pPr algn="ctr"/>
            <a:r>
              <a:rPr lang="pl-PL" b="1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Jarmark Granitowego Szlaku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04E0698-0DB9-4960-8A5D-C48DD128A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279787"/>
            <a:ext cx="5257800" cy="146787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1900" dirty="0">
                <a:solidFill>
                  <a:srgbClr val="FFFFFF"/>
                </a:solidFill>
              </a:rPr>
              <a:t>Spotkanie organizacyjne </a:t>
            </a:r>
            <a:r>
              <a:rPr lang="pl-PL" sz="1900" dirty="0" err="1">
                <a:solidFill>
                  <a:srgbClr val="FFFFFF"/>
                </a:solidFill>
              </a:rPr>
              <a:t>lgd</a:t>
            </a:r>
            <a:r>
              <a:rPr lang="pl-PL" sz="1900" dirty="0">
                <a:solidFill>
                  <a:srgbClr val="FFFFFF"/>
                </a:solidFill>
              </a:rPr>
              <a:t> szlakiem granitu z lokalnymi producentami</a:t>
            </a:r>
          </a:p>
          <a:p>
            <a:pPr algn="ctr">
              <a:lnSpc>
                <a:spcPct val="90000"/>
              </a:lnSpc>
            </a:pPr>
            <a:endParaRPr lang="pl-PL" sz="19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l-PL" sz="1900" dirty="0">
                <a:solidFill>
                  <a:srgbClr val="FFFFFF"/>
                </a:solidFill>
              </a:rPr>
              <a:t>Dobromierz 15.09.2021r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ECE2F3B-E4FF-4822-8E5F-4274D8DB0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56092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B36DE49-E3AC-4F8D-8496-7A53C53C4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13DD0DD-6EE9-41C8-85FE-997A55B5DE59}"/>
              </a:ext>
            </a:extLst>
          </p:cNvPr>
          <p:cNvSpPr txBox="1"/>
          <p:nvPr/>
        </p:nvSpPr>
        <p:spPr>
          <a:xfrm>
            <a:off x="3652478" y="2459504"/>
            <a:ext cx="4887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  <a:p>
            <a:pPr algn="ctr"/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</a:p>
          <a:p>
            <a:pPr algn="ctr"/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zapraszam do dyskusji</a:t>
            </a:r>
          </a:p>
        </p:txBody>
      </p:sp>
    </p:spTree>
    <p:extLst>
      <p:ext uri="{BB962C8B-B14F-4D97-AF65-F5344CB8AC3E}">
        <p14:creationId xmlns:p14="http://schemas.microsoft.com/office/powerpoint/2010/main" val="142133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DBA88F0-5BB9-4B7C-8530-C4D86DF05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C409AC6-E203-4719-804E-26C362AEE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818939"/>
            <a:ext cx="10088880" cy="56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2F82CEC-3517-4EC3-8C80-FF742D5FFB70}"/>
              </a:ext>
            </a:extLst>
          </p:cNvPr>
          <p:cNvSpPr txBox="1"/>
          <p:nvPr/>
        </p:nvSpPr>
        <p:spPr>
          <a:xfrm>
            <a:off x="2590800" y="171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29EC86-6A6E-49C2-9644-37FC70B05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00C6500-BAA5-4990-BD56-1BFAE7A34C2A}"/>
              </a:ext>
            </a:extLst>
          </p:cNvPr>
          <p:cNvSpPr txBox="1"/>
          <p:nvPr/>
        </p:nvSpPr>
        <p:spPr>
          <a:xfrm>
            <a:off x="2939943" y="362680"/>
            <a:ext cx="6312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JARMARK </a:t>
            </a:r>
          </a:p>
          <a:p>
            <a:pPr algn="ctr"/>
            <a:r>
              <a:rPr lang="pl-PL" sz="4800" b="1" dirty="0">
                <a:latin typeface="Calibri" panose="020F0502020204030204" pitchFamily="34" charset="0"/>
                <a:cs typeface="Calibri" panose="020F0502020204030204" pitchFamily="34" charset="0"/>
              </a:rPr>
              <a:t>GRANITOWEGO SZLAKU</a:t>
            </a:r>
          </a:p>
        </p:txBody>
      </p:sp>
      <p:pic>
        <p:nvPicPr>
          <p:cNvPr id="7" name="Obraz 6" descr="Obraz zawierający trawa, niebo, zewnętrzne, pole&#10;&#10;Opis wygenerowany automatycznie">
            <a:extLst>
              <a:ext uri="{FF2B5EF4-FFF2-40B4-BE49-F238E27FC236}">
                <a16:creationId xmlns:a16="http://schemas.microsoft.com/office/drawing/2014/main" xmlns="" id="{FAAF7A53-801E-4D5B-86A4-E23223521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99" y="1932340"/>
            <a:ext cx="3261360" cy="2446020"/>
          </a:xfrm>
          <a:prstGeom prst="rect">
            <a:avLst/>
          </a:prstGeom>
        </p:spPr>
      </p:pic>
      <p:pic>
        <p:nvPicPr>
          <p:cNvPr id="13" name="Obraz 12" descr="Obraz zawierający tekst, trawa, niebo, zewnętrzne&#10;&#10;Opis wygenerowany automatycznie">
            <a:extLst>
              <a:ext uri="{FF2B5EF4-FFF2-40B4-BE49-F238E27FC236}">
                <a16:creationId xmlns:a16="http://schemas.microsoft.com/office/drawing/2014/main" xmlns="" id="{09281163-848C-408F-B13B-5DDE14DDA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04" y="3597577"/>
            <a:ext cx="3587115" cy="2690336"/>
          </a:xfrm>
          <a:prstGeom prst="rect">
            <a:avLst/>
          </a:prstGeom>
        </p:spPr>
      </p:pic>
      <p:pic>
        <p:nvPicPr>
          <p:cNvPr id="15" name="Obraz 14" descr="Obraz zawierający tekst, wewnątrz, stół, stół w jadalni&#10;&#10;Opis wygenerowany automatycznie">
            <a:extLst>
              <a:ext uri="{FF2B5EF4-FFF2-40B4-BE49-F238E27FC236}">
                <a16:creationId xmlns:a16="http://schemas.microsoft.com/office/drawing/2014/main" xmlns="" id="{45775999-E7EA-4DCE-BAE6-BB3F931B3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94" y="2446021"/>
            <a:ext cx="2897942" cy="193233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C991B0C-7158-4E7A-AD86-EEA893645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19" y="494274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742A528-B5BC-48B8-92DE-9C2B44451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wewnątrz, stół, stół w jadalni&#10;&#10;Opis wygenerowany automatycznie">
            <a:extLst>
              <a:ext uri="{FF2B5EF4-FFF2-40B4-BE49-F238E27FC236}">
                <a16:creationId xmlns:a16="http://schemas.microsoft.com/office/drawing/2014/main" xmlns="" id="{544FA02B-337D-4294-A051-D9891D506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 r="-1" b="-1"/>
          <a:stretch/>
        </p:blipFill>
        <p:spPr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0B56C97-B443-4537-B5A3-14EB573A8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74C9367-EE3F-4F5B-9B77-7348655F8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" y="0"/>
            <a:ext cx="3599606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F377237-083D-4977-A4FE-C7DC86A36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" y="-17060"/>
            <a:ext cx="5952694" cy="6858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65E03B74-2A3F-4770-A9D0-A6810DBECF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" y="0"/>
            <a:ext cx="5120981" cy="686264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6DB63854-C24A-4550-8314-02689C0A2D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04" y="17060"/>
            <a:ext cx="3312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EAEA7BA7-DDA6-477C-B28C-CCE8C8F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F476AC5-0E7F-40AF-80D3-4E0D9A0D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15784A5-4714-43D4-B022-28A5322E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" r="1" b="1660"/>
          <a:stretch/>
        </p:blipFill>
        <p:spPr>
          <a:xfrm>
            <a:off x="3366059" y="0"/>
            <a:ext cx="8825941" cy="4216177"/>
          </a:xfrm>
          <a:custGeom>
            <a:avLst/>
            <a:gdLst/>
            <a:ahLst/>
            <a:cxnLst/>
            <a:rect l="l" t="t" r="r" b="b"/>
            <a:pathLst>
              <a:path w="8825941" h="4216187">
                <a:moveTo>
                  <a:pt x="159680" y="0"/>
                </a:moveTo>
                <a:lnTo>
                  <a:pt x="5860640" y="0"/>
                </a:lnTo>
                <a:lnTo>
                  <a:pt x="6481158" y="0"/>
                </a:lnTo>
                <a:lnTo>
                  <a:pt x="8825941" y="0"/>
                </a:lnTo>
                <a:lnTo>
                  <a:pt x="8825941" y="4215384"/>
                </a:lnTo>
                <a:lnTo>
                  <a:pt x="6481158" y="4215384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552FE25-F4EE-492B-AA89-735C0412D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 r="1" b="40213"/>
          <a:stretch/>
        </p:blipFill>
        <p:spPr>
          <a:xfrm>
            <a:off x="2733351" y="4323094"/>
            <a:ext cx="9458649" cy="2534906"/>
          </a:xfrm>
          <a:custGeom>
            <a:avLst/>
            <a:gdLst/>
            <a:ahLst/>
            <a:cxnLst/>
            <a:rect l="l" t="t" r="r" b="b"/>
            <a:pathLst>
              <a:path w="9458649" h="2534906">
                <a:moveTo>
                  <a:pt x="6493348" y="0"/>
                </a:moveTo>
                <a:lnTo>
                  <a:pt x="9458649" y="0"/>
                </a:lnTo>
                <a:lnTo>
                  <a:pt x="9458649" y="2534905"/>
                </a:lnTo>
                <a:lnTo>
                  <a:pt x="7113867" y="2534905"/>
                </a:lnTo>
                <a:lnTo>
                  <a:pt x="7113867" y="2534906"/>
                </a:lnTo>
                <a:lnTo>
                  <a:pt x="0" y="2534906"/>
                </a:lnTo>
                <a:lnTo>
                  <a:pt x="21866" y="2504435"/>
                </a:lnTo>
                <a:cubicBezTo>
                  <a:pt x="198424" y="2254325"/>
                  <a:pt x="293791" y="2087265"/>
                  <a:pt x="295356" y="2079316"/>
                </a:cubicBezTo>
                <a:cubicBezTo>
                  <a:pt x="324070" y="1930274"/>
                  <a:pt x="404358" y="1849406"/>
                  <a:pt x="476494" y="1755781"/>
                </a:cubicBezTo>
                <a:cubicBezTo>
                  <a:pt x="539304" y="1673735"/>
                  <a:pt x="606320" y="1586784"/>
                  <a:pt x="629662" y="1466997"/>
                </a:cubicBezTo>
                <a:cubicBezTo>
                  <a:pt x="660486" y="1308129"/>
                  <a:pt x="563420" y="1455951"/>
                  <a:pt x="542839" y="1402744"/>
                </a:cubicBezTo>
                <a:cubicBezTo>
                  <a:pt x="578841" y="1315581"/>
                  <a:pt x="636193" y="1229431"/>
                  <a:pt x="649254" y="1136984"/>
                </a:cubicBezTo>
                <a:cubicBezTo>
                  <a:pt x="695846" y="802732"/>
                  <a:pt x="810580" y="539604"/>
                  <a:pt x="987553" y="314112"/>
                </a:cubicBezTo>
                <a:cubicBezTo>
                  <a:pt x="1038303" y="248974"/>
                  <a:pt x="1069946" y="146574"/>
                  <a:pt x="1141096" y="113726"/>
                </a:cubicBezTo>
                <a:cubicBezTo>
                  <a:pt x="1175680" y="98007"/>
                  <a:pt x="1199891" y="73930"/>
                  <a:pt x="1217455" y="44487"/>
                </a:cubicBezTo>
                <a:lnTo>
                  <a:pt x="1237396" y="804"/>
                </a:lnTo>
                <a:lnTo>
                  <a:pt x="6493348" y="804"/>
                </a:lnTo>
                <a:close/>
              </a:path>
            </a:pathLst>
          </a:cu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B36DE49-E3AC-4F8D-8496-7A53C53C4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4" y="0"/>
            <a:ext cx="783713" cy="6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E85DFFE-C3E0-4030-AE7F-A60F0A82A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trawa, niebo, zewnętrzne&#10;&#10;Opis wygenerowany automatycznie">
            <a:extLst>
              <a:ext uri="{FF2B5EF4-FFF2-40B4-BE49-F238E27FC236}">
                <a16:creationId xmlns:a16="http://schemas.microsoft.com/office/drawing/2014/main" xmlns="" id="{0C873806-7317-4536-82FE-6A49F16C0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 r="1" b="463"/>
          <a:stretch/>
        </p:blipFill>
        <p:spPr>
          <a:xfrm>
            <a:off x="1942813" y="181596"/>
            <a:ext cx="8279548" cy="6044817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B36DE49-E3AC-4F8D-8496-7A53C53C4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B36DE49-E3AC-4F8D-8496-7A53C53C4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0"/>
            <a:ext cx="932938" cy="72536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371FEAB-633C-427D-9D69-E569383446AA}"/>
              </a:ext>
            </a:extLst>
          </p:cNvPr>
          <p:cNvSpPr txBox="1"/>
          <p:nvPr/>
        </p:nvSpPr>
        <p:spPr>
          <a:xfrm>
            <a:off x="1520869" y="1551563"/>
            <a:ext cx="915026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W ramach partnerstwa, potrzebujemy:</a:t>
            </a:r>
          </a:p>
          <a:p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Deklaracji aktywnego udziału w programie budowania i rozwoju </a:t>
            </a:r>
          </a:p>
          <a:p>
            <a:r>
              <a:rPr lang="pl-PL" sz="2000" dirty="0"/>
              <a:t>marki JARMARK GRANITOWEGO SZLAKU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Realizacji wybranego planu marketingowego w RadioSudety24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Indywidualnych warunków handlowych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Do e-jarmarku: opisy firm + produkty, profesjonalne zdjęcia produktów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Dostępności Waszej do budowania biznesu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Zaangażowania w pierwszym etapie po Waszej stronie, propozycje</a:t>
            </a:r>
          </a:p>
        </p:txBody>
      </p:sp>
    </p:spTree>
    <p:extLst>
      <p:ext uri="{BB962C8B-B14F-4D97-AF65-F5344CB8AC3E}">
        <p14:creationId xmlns:p14="http://schemas.microsoft.com/office/powerpoint/2010/main" val="324885609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Pędzel</Template>
  <TotalTime>125</TotalTime>
  <Words>76</Words>
  <Application>Microsoft Office PowerPoint</Application>
  <PresentationFormat>Niestandardowy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BrushVTI</vt:lpstr>
      <vt:lpstr>Jarmark Granitowego Szlaku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Jarmark Granitowego Szlaku</dc:title>
  <dc:creator>KLIMSIAK Sebastian</dc:creator>
  <cp:lastModifiedBy>LGD Szlakiem Granitu</cp:lastModifiedBy>
  <cp:revision>22</cp:revision>
  <dcterms:created xsi:type="dcterms:W3CDTF">2021-09-14T20:25:08Z</dcterms:created>
  <dcterms:modified xsi:type="dcterms:W3CDTF">2021-09-17T07:18:06Z</dcterms:modified>
</cp:coreProperties>
</file>